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HY견고딕" panose="02030600000101010101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oto Sans Bold" panose="020B0600000101010101" charset="0"/>
      <p:regular r:id="rId35"/>
    </p:embeddedFont>
    <p:embeddedFont>
      <p:font typeface="Noto Serif Bold" panose="020B0600000101010101" charset="0"/>
      <p:regular r:id="rId36"/>
    </p:embeddedFont>
    <p:embeddedFont>
      <p:font typeface="Noto Sans" panose="020B0600000101010101" charset="0"/>
      <p:regular r:id="rId37"/>
    </p:embeddedFont>
    <p:embeddedFont>
      <p:font typeface="Nanum Gothic Bold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ngdahyun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github.com/kim-sung-si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tion.so/Hi-I-m-Dahyun-c93fa22701844091a5c31f584e02f0f1" TargetMode="External"/><Relationship Id="rId5" Type="http://schemas.openxmlformats.org/officeDocument/2006/relationships/hyperlink" Target="https://zrr.kr/W2iz" TargetMode="External"/><Relationship Id="rId4" Type="http://schemas.openxmlformats.org/officeDocument/2006/relationships/image" Target="../media/image49.svg"/><Relationship Id="rId9" Type="http://schemas.openxmlformats.org/officeDocument/2006/relationships/hyperlink" Target="https://kim-sung-sig.github.io/portfol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/660cd24403593b6b610705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820" y="3515925"/>
            <a:ext cx="287415" cy="3255150"/>
            <a:chOff x="0" y="0"/>
            <a:chExt cx="75698" cy="857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98" cy="857323"/>
            </a:xfrm>
            <a:custGeom>
              <a:avLst/>
              <a:gdLst/>
              <a:ahLst/>
              <a:cxnLst/>
              <a:rect l="l" t="t" r="r" b="b"/>
              <a:pathLst>
                <a:path w="75698" h="857323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5698" cy="90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5235" y="1792479"/>
            <a:ext cx="5744607" cy="3351021"/>
          </a:xfrm>
          <a:custGeom>
            <a:avLst/>
            <a:gdLst/>
            <a:ahLst/>
            <a:cxnLst/>
            <a:rect l="l" t="t" r="r" b="b"/>
            <a:pathLst>
              <a:path w="5744607" h="3351021">
                <a:moveTo>
                  <a:pt x="0" y="0"/>
                </a:moveTo>
                <a:lnTo>
                  <a:pt x="5744607" y="0"/>
                </a:lnTo>
                <a:lnTo>
                  <a:pt x="5744607" y="3351021"/>
                </a:lnTo>
                <a:lnTo>
                  <a:pt x="0" y="335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3000" y="5972371"/>
            <a:ext cx="7254116" cy="5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4"/>
              </a:lnSpc>
              <a:spcBef>
                <a:spcPct val="0"/>
              </a:spcBef>
            </a:pPr>
            <a:r>
              <a:rPr lang="en-US" sz="3253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미래를 디자인하는 라라나 컴퍼니입니다.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3000" y="4538108"/>
            <a:ext cx="9123397" cy="108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3"/>
              </a:lnSpc>
              <a:spcBef>
                <a:spcPct val="0"/>
              </a:spcBef>
            </a:pPr>
            <a:r>
              <a:rPr lang="en-US" sz="6331">
                <a:solidFill>
                  <a:srgbClr val="000000"/>
                </a:solidFill>
                <a:ea typeface="Noto Sans Bold"/>
              </a:rPr>
              <a:t>정프로젝트 소개서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63480" y="8836025"/>
            <a:ext cx="171009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000000">
                    <a:alpha val="49804"/>
                  </a:srgbClr>
                </a:solidFill>
                <a:latin typeface="Noto Sans"/>
              </a:rPr>
              <a:t>2024.04</a:t>
            </a:r>
            <a:endParaRPr lang="en-US" sz="2499" dirty="0">
              <a:solidFill>
                <a:srgbClr val="000000">
                  <a:alpha val="49804"/>
                </a:srgbClr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4110" y="1422096"/>
            <a:ext cx="6438826" cy="8194581"/>
          </a:xfrm>
          <a:custGeom>
            <a:avLst/>
            <a:gdLst/>
            <a:ahLst/>
            <a:cxnLst/>
            <a:rect l="l" t="t" r="r" b="b"/>
            <a:pathLst>
              <a:path w="6438826" h="8194581">
                <a:moveTo>
                  <a:pt x="0" y="0"/>
                </a:moveTo>
                <a:lnTo>
                  <a:pt x="6438825" y="0"/>
                </a:lnTo>
                <a:lnTo>
                  <a:pt x="6438825" y="8194581"/>
                </a:lnTo>
                <a:lnTo>
                  <a:pt x="0" y="819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264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191470" y="8667684"/>
            <a:ext cx="0" cy="739691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6191470" y="1772657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4275502" y="1422096"/>
            <a:ext cx="3457132" cy="7310769"/>
          </a:xfrm>
          <a:custGeom>
            <a:avLst/>
            <a:gdLst/>
            <a:ahLst/>
            <a:cxnLst/>
            <a:rect l="l" t="t" r="r" b="b"/>
            <a:pathLst>
              <a:path w="3457132" h="7310769">
                <a:moveTo>
                  <a:pt x="0" y="0"/>
                </a:moveTo>
                <a:lnTo>
                  <a:pt x="3457132" y="0"/>
                </a:lnTo>
                <a:lnTo>
                  <a:pt x="3457132" y="7310768"/>
                </a:lnTo>
                <a:lnTo>
                  <a:pt x="0" y="7310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572"/>
            </a:stretch>
          </a:blipFill>
        </p:spPr>
      </p:sp>
      <p:sp>
        <p:nvSpPr>
          <p:cNvPr id="7" name="AutoShape 7"/>
          <p:cNvSpPr/>
          <p:nvPr/>
        </p:nvSpPr>
        <p:spPr>
          <a:xfrm flipH="1" flipV="1">
            <a:off x="13489926" y="7976049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4019126" y="6077746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V="1">
            <a:off x="5638327" y="4725578"/>
            <a:ext cx="18382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2713" y="8724900"/>
            <a:ext cx="4956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2976" y="1499386"/>
            <a:ext cx="434322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5923" y="7779452"/>
            <a:ext cx="585659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제목,조회수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수,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703743"/>
            <a:ext cx="449102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호버를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미리보기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(10글 자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이상일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...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생략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73175" y="4532549"/>
            <a:ext cx="45039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첫번째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24303" y="1028700"/>
            <a:ext cx="10754342" cy="9151104"/>
          </a:xfrm>
          <a:custGeom>
            <a:avLst/>
            <a:gdLst/>
            <a:ahLst/>
            <a:cxnLst/>
            <a:rect l="l" t="t" r="r" b="b"/>
            <a:pathLst>
              <a:path w="10754342" h="9151104">
                <a:moveTo>
                  <a:pt x="0" y="0"/>
                </a:moveTo>
                <a:lnTo>
                  <a:pt x="10754342" y="0"/>
                </a:lnTo>
                <a:lnTo>
                  <a:pt x="10754342" y="9151104"/>
                </a:lnTo>
                <a:lnTo>
                  <a:pt x="0" y="915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38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0362731" y="2393883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10362731" y="390244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>
            <a:off x="4373890" y="3276550"/>
            <a:ext cx="6172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1465" y="2019880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drag &amp; drop 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올리기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65" y="3528437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 올림/ 삭제 기능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최대 파일 수 4개로 지정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91279"/>
            <a:ext cx="31386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올린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이미지의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967"/>
              </a:lnSpc>
              <a:spcBef>
                <a:spcPct val="0"/>
              </a:spcBef>
            </a:pPr>
            <a:r>
              <a:rPr lang="en-US" sz="2119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119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67896" y="-81758"/>
            <a:ext cx="62289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067962" y="1216359"/>
            <a:ext cx="9690064" cy="9070641"/>
          </a:xfrm>
          <a:custGeom>
            <a:avLst/>
            <a:gdLst/>
            <a:ahLst/>
            <a:cxnLst/>
            <a:rect l="l" t="t" r="r" b="b"/>
            <a:pathLst>
              <a:path w="9690064" h="9070641">
                <a:moveTo>
                  <a:pt x="0" y="0"/>
                </a:moveTo>
                <a:lnTo>
                  <a:pt x="9690064" y="0"/>
                </a:lnTo>
                <a:lnTo>
                  <a:pt x="9690064" y="9070641"/>
                </a:lnTo>
                <a:lnTo>
                  <a:pt x="0" y="907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0" r="-15523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1848188" y="7792279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5294423" y="3618061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 flipV="1">
            <a:off x="5294423" y="4756362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1700767" y="7116021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7671401" y="8881047"/>
            <a:ext cx="10669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11605381" y="4160975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848188" y="9033859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9694" y="7599250"/>
            <a:ext cx="32099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73890" y="4036739"/>
            <a:ext cx="116592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수</a:t>
            </a:r>
            <a:br>
              <a:rPr lang="en-US" sz="2050" b="1" dirty="0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</a:br>
            <a:r>
              <a:rPr lang="en-US" sz="2050" b="1" dirty="0" err="1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좋아하기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11119" y="6922992"/>
            <a:ext cx="13334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50110" y="8688018"/>
            <a:ext cx="256989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페이징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Ajax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30590" y="3432112"/>
            <a:ext cx="9012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73889" y="4382358"/>
            <a:ext cx="92053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86807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26417" y="8909622"/>
            <a:ext cx="338038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게시글 </a:t>
            </a: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 /수정/ 삭제 기능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729213" y="99734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0" y="1665931"/>
            <a:ext cx="10729213" cy="8402751"/>
          </a:xfrm>
          <a:custGeom>
            <a:avLst/>
            <a:gdLst/>
            <a:ahLst/>
            <a:cxnLst/>
            <a:rect l="l" t="t" r="r" b="b"/>
            <a:pathLst>
              <a:path w="10729213" h="8402751">
                <a:moveTo>
                  <a:pt x="0" y="0"/>
                </a:moveTo>
                <a:lnTo>
                  <a:pt x="10729213" y="0"/>
                </a:lnTo>
                <a:lnTo>
                  <a:pt x="10729213" y="8402751"/>
                </a:lnTo>
                <a:lnTo>
                  <a:pt x="0" y="840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641844" y="92773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0729213" y="2751615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30916" y="9780404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259" y="9108596"/>
            <a:ext cx="416395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90429" y="2526489"/>
            <a:ext cx="433537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기능</a:t>
            </a:r>
            <a:endParaRPr lang="en-US" sz="2050" b="1" dirty="0">
              <a:solidFill>
                <a:srgbClr val="000000"/>
              </a:solidFill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15389" y="1721662"/>
            <a:ext cx="13970774" cy="6672539"/>
          </a:xfrm>
          <a:custGeom>
            <a:avLst/>
            <a:gdLst/>
            <a:ahLst/>
            <a:cxnLst/>
            <a:rect l="l" t="t" r="r" b="b"/>
            <a:pathLst>
              <a:path w="13970774" h="6672539">
                <a:moveTo>
                  <a:pt x="0" y="0"/>
                </a:moveTo>
                <a:lnTo>
                  <a:pt x="13970774" y="0"/>
                </a:lnTo>
                <a:lnTo>
                  <a:pt x="13970774" y="6672539"/>
                </a:lnTo>
                <a:lnTo>
                  <a:pt x="0" y="6672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8" b="-1908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846662" y="357256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13053619" y="50579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6551" y="3379540"/>
            <a:ext cx="256961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URL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16551" y="4864903"/>
            <a:ext cx="2837099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화면에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67896" y="-81758"/>
            <a:ext cx="63813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21311" y="1216553"/>
            <a:ext cx="7708343" cy="9070447"/>
          </a:xfrm>
          <a:custGeom>
            <a:avLst/>
            <a:gdLst/>
            <a:ahLst/>
            <a:cxnLst/>
            <a:rect l="l" t="t" r="r" b="b"/>
            <a:pathLst>
              <a:path w="7708343" h="9070447">
                <a:moveTo>
                  <a:pt x="0" y="0"/>
                </a:moveTo>
                <a:lnTo>
                  <a:pt x="7708343" y="0"/>
                </a:lnTo>
                <a:lnTo>
                  <a:pt x="7708343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" t="-745" r="-40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229654" y="787100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1006984" y="3976782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>
            <a:off x="3683350" y="5701156"/>
            <a:ext cx="183688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0180063" y="709697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8524409" y="98790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8524409" y="1302690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038882" y="9586487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6708" y="7677979"/>
            <a:ext cx="34810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79532" y="3764703"/>
            <a:ext cx="237006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재생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78111" y="1178453"/>
            <a:ext cx="16340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56212" y="6903942"/>
            <a:ext cx="117344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62792" y="9685972"/>
            <a:ext cx="2600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Ajax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7977" y="4765178"/>
            <a:ext cx="2837099" cy="183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화면에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66705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086902" y="9443201"/>
            <a:ext cx="3600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4615188" y="87287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0" y="1550088"/>
            <a:ext cx="14615188" cy="8276302"/>
          </a:xfrm>
          <a:custGeom>
            <a:avLst/>
            <a:gdLst/>
            <a:ahLst/>
            <a:cxnLst/>
            <a:rect l="l" t="t" r="r" b="b"/>
            <a:pathLst>
              <a:path w="14615188" h="8276302">
                <a:moveTo>
                  <a:pt x="0" y="0"/>
                </a:moveTo>
                <a:lnTo>
                  <a:pt x="14615188" y="0"/>
                </a:lnTo>
                <a:lnTo>
                  <a:pt x="14615188" y="8276302"/>
                </a:lnTo>
                <a:lnTo>
                  <a:pt x="0" y="82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09" t="-103" b="-103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699297" y="8883629"/>
            <a:ext cx="1003659" cy="180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8960740" y="965020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5767" y="8535671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4076" y="8373746"/>
            <a:ext cx="415172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3731" y="9276198"/>
            <a:ext cx="436186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155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자료실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65076" y="1163546"/>
            <a:ext cx="11771556" cy="9037122"/>
          </a:xfrm>
          <a:custGeom>
            <a:avLst/>
            <a:gdLst/>
            <a:ahLst/>
            <a:cxnLst/>
            <a:rect l="l" t="t" r="r" b="b"/>
            <a:pathLst>
              <a:path w="11771556" h="9037122">
                <a:moveTo>
                  <a:pt x="0" y="0"/>
                </a:moveTo>
                <a:lnTo>
                  <a:pt x="11771556" y="0"/>
                </a:lnTo>
                <a:lnTo>
                  <a:pt x="11771556" y="9037122"/>
                </a:lnTo>
                <a:lnTo>
                  <a:pt x="0" y="90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082233" y="716487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0842088" y="3142261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2082233" y="51625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11862494" y="3533429"/>
            <a:ext cx="953703" cy="447442"/>
            <a:chOff x="0" y="0"/>
            <a:chExt cx="1271603" cy="596589"/>
          </a:xfrm>
        </p:grpSpPr>
        <p:sp>
          <p:nvSpPr>
            <p:cNvPr id="8" name="AutoShape 8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6902" y="6993879"/>
            <a:ext cx="3219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6902" y="2949232"/>
            <a:ext cx="23054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파일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다운로드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92584" y="3409193"/>
            <a:ext cx="14854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92585" y="4969521"/>
            <a:ext cx="12568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58346" y="-81758"/>
            <a:ext cx="678681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"/>
              </a:rPr>
              <a:t>자료실 게시판 상세보기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1544013"/>
            <a:ext cx="13766774" cy="8152572"/>
          </a:xfrm>
          <a:custGeom>
            <a:avLst/>
            <a:gdLst/>
            <a:ahLst/>
            <a:cxnLst/>
            <a:rect l="l" t="t" r="r" b="b"/>
            <a:pathLst>
              <a:path w="13766774" h="8152572">
                <a:moveTo>
                  <a:pt x="0" y="0"/>
                </a:moveTo>
                <a:lnTo>
                  <a:pt x="13766774" y="0"/>
                </a:lnTo>
                <a:lnTo>
                  <a:pt x="13766774" y="8152573"/>
                </a:lnTo>
                <a:lnTo>
                  <a:pt x="0" y="815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0" r="-9280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3385308" y="44919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579" y="4298871"/>
            <a:ext cx="204622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16550" y="-81758"/>
            <a:ext cx="520885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5982" y="969167"/>
            <a:ext cx="9512324" cy="9224973"/>
          </a:xfrm>
          <a:custGeom>
            <a:avLst/>
            <a:gdLst/>
            <a:ahLst/>
            <a:cxnLst/>
            <a:rect l="l" t="t" r="r" b="b"/>
            <a:pathLst>
              <a:path w="9512324" h="9224973">
                <a:moveTo>
                  <a:pt x="0" y="0"/>
                </a:moveTo>
                <a:lnTo>
                  <a:pt x="9512325" y="0"/>
                </a:lnTo>
                <a:lnTo>
                  <a:pt x="9512325" y="9224973"/>
                </a:lnTo>
                <a:lnTo>
                  <a:pt x="0" y="92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3005375" y="979223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>
            <a:off x="6262081" y="4444368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0218" y="-81758"/>
            <a:ext cx="661898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목록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3108016" y="3937576"/>
            <a:ext cx="0" cy="739691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3886214" y="3764454"/>
            <a:ext cx="300141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  <a:endParaRPr lang="en-US" sz="2050" b="1" dirty="0" smtClean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29538" y="9599206"/>
            <a:ext cx="18438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TOP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39893" y="3933474"/>
            <a:ext cx="202691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한경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RSS 를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읽어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DB에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저장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4897" y="5283920"/>
            <a:ext cx="3392653" cy="213990"/>
            <a:chOff x="0" y="0"/>
            <a:chExt cx="893538" cy="56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2949" y="5283920"/>
            <a:ext cx="3392653" cy="213990"/>
            <a:chOff x="0" y="0"/>
            <a:chExt cx="893538" cy="56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72736" y="6189582"/>
            <a:ext cx="4688929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느낀점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</a:rPr>
              <a:t>Contact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4897" y="6189582"/>
            <a:ext cx="3392653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팀원 소개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949" y="6189582"/>
            <a:ext cx="3489826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설계/개발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UI/기능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4897" y="4269468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2949" y="4269468"/>
            <a:ext cx="1744913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45617" y="5283920"/>
            <a:ext cx="3392653" cy="213990"/>
            <a:chOff x="0" y="0"/>
            <a:chExt cx="893538" cy="563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72736" y="4269468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10165" y="1165932"/>
            <a:ext cx="7665166" cy="9070447"/>
          </a:xfrm>
          <a:custGeom>
            <a:avLst/>
            <a:gdLst/>
            <a:ahLst/>
            <a:cxnLst/>
            <a:rect l="l" t="t" r="r" b="b"/>
            <a:pathLst>
              <a:path w="7665166" h="9070447">
                <a:moveTo>
                  <a:pt x="0" y="0"/>
                </a:moveTo>
                <a:lnTo>
                  <a:pt x="7665166" y="0"/>
                </a:lnTo>
                <a:lnTo>
                  <a:pt x="7665166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9749932" y="858667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6112669" y="9258300"/>
            <a:ext cx="912063" cy="223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1528" y="8273283"/>
            <a:ext cx="170543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대댓글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1792" y="8384033"/>
            <a:ext cx="218000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, Ajax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12668" y="-81758"/>
            <a:ext cx="653653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895212" y="1682481"/>
            <a:ext cx="9179268" cy="6672539"/>
          </a:xfrm>
          <a:custGeom>
            <a:avLst/>
            <a:gdLst/>
            <a:ahLst/>
            <a:cxnLst/>
            <a:rect l="l" t="t" r="r" b="b"/>
            <a:pathLst>
              <a:path w="9179268" h="6672539">
                <a:moveTo>
                  <a:pt x="0" y="0"/>
                </a:moveTo>
                <a:lnTo>
                  <a:pt x="9179268" y="0"/>
                </a:lnTo>
                <a:lnTo>
                  <a:pt x="9179268" y="6672540"/>
                </a:lnTo>
                <a:lnTo>
                  <a:pt x="0" y="667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83" r="-285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6293" y="1935596"/>
            <a:ext cx="8738592" cy="6166310"/>
          </a:xfrm>
          <a:custGeom>
            <a:avLst/>
            <a:gdLst/>
            <a:ahLst/>
            <a:cxnLst/>
            <a:rect l="l" t="t" r="r" b="b"/>
            <a:pathLst>
              <a:path w="8738592" h="6166310">
                <a:moveTo>
                  <a:pt x="0" y="0"/>
                </a:moveTo>
                <a:lnTo>
                  <a:pt x="8738592" y="0"/>
                </a:lnTo>
                <a:lnTo>
                  <a:pt x="8738592" y="6166310"/>
                </a:lnTo>
                <a:lnTo>
                  <a:pt x="0" y="616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15" r="-26098"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7316528" y="5819915"/>
            <a:ext cx="242068" cy="5128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7558596" y="31330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58596" y="34309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558596" y="3774205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558596" y="4796006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558596" y="5333454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5944199"/>
            <a:ext cx="480060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아이디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ko-KR" alt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휴대폰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형식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닉네임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카카오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주소API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비밀번호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암호화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현재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</a:t>
            </a:r>
            <a:r>
              <a:rPr lang="ko-KR" alt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밀번호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66618" y="1074138"/>
            <a:ext cx="26733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&lt;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팝업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&gt;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78078" y="-81758"/>
            <a:ext cx="668552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내정보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8098969" y="4160494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2124303" y="1523225"/>
            <a:ext cx="8068012" cy="5227681"/>
          </a:xfrm>
          <a:custGeom>
            <a:avLst/>
            <a:gdLst/>
            <a:ahLst/>
            <a:cxnLst/>
            <a:rect l="l" t="t" r="r" b="b"/>
            <a:pathLst>
              <a:path w="8068012" h="5227681">
                <a:moveTo>
                  <a:pt x="0" y="0"/>
                </a:moveTo>
                <a:lnTo>
                  <a:pt x="8068013" y="0"/>
                </a:lnTo>
                <a:lnTo>
                  <a:pt x="8068013" y="5227681"/>
                </a:lnTo>
                <a:lnTo>
                  <a:pt x="0" y="522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67" r="-127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35149" y="4092611"/>
            <a:ext cx="7505638" cy="4671164"/>
          </a:xfrm>
          <a:custGeom>
            <a:avLst/>
            <a:gdLst/>
            <a:ahLst/>
            <a:cxnLst/>
            <a:rect l="l" t="t" r="r" b="b"/>
            <a:pathLst>
              <a:path w="7505638" h="4671164">
                <a:moveTo>
                  <a:pt x="0" y="0"/>
                </a:moveTo>
                <a:lnTo>
                  <a:pt x="7505638" y="0"/>
                </a:lnTo>
                <a:lnTo>
                  <a:pt x="7505638" y="4671164"/>
                </a:lnTo>
                <a:lnTo>
                  <a:pt x="0" y="467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52" r="-106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5400" y="3108"/>
            <a:ext cx="1131333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내가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쓴 글/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좋아요한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4006" y="3684629"/>
            <a:ext cx="2517794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2154563" y="623516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3029834" y="6080236"/>
            <a:ext cx="198156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215707" y="3887183"/>
            <a:ext cx="15573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9862394" y="3877658"/>
            <a:ext cx="353313" cy="8845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488787" y="1372001"/>
            <a:ext cx="11310426" cy="7118127"/>
          </a:xfrm>
          <a:custGeom>
            <a:avLst/>
            <a:gdLst/>
            <a:ahLst/>
            <a:cxnLst/>
            <a:rect l="l" t="t" r="r" b="b"/>
            <a:pathLst>
              <a:path w="11310426" h="7118127">
                <a:moveTo>
                  <a:pt x="0" y="0"/>
                </a:moveTo>
                <a:lnTo>
                  <a:pt x="11310426" y="0"/>
                </a:lnTo>
                <a:lnTo>
                  <a:pt x="11310426" y="7118127"/>
                </a:lnTo>
                <a:lnTo>
                  <a:pt x="0" y="7118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61" r="-117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-20336"/>
            <a:ext cx="420342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회원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탈퇴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양식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985592" y="1798206"/>
            <a:ext cx="3377979" cy="8043418"/>
          </a:xfrm>
          <a:custGeom>
            <a:avLst/>
            <a:gdLst/>
            <a:ahLst/>
            <a:cxnLst/>
            <a:rect l="l" t="t" r="r" b="b"/>
            <a:pathLst>
              <a:path w="3377979" h="8043418">
                <a:moveTo>
                  <a:pt x="0" y="0"/>
                </a:moveTo>
                <a:lnTo>
                  <a:pt x="3377979" y="0"/>
                </a:lnTo>
                <a:lnTo>
                  <a:pt x="3377979" y="8043418"/>
                </a:lnTo>
                <a:lnTo>
                  <a:pt x="0" y="804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51505" b="-29761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734666" y="3394344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7734666" y="384379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1051" y="320131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정보를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1051" y="3650763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메일을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1279" y="-81758"/>
            <a:ext cx="38652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34666" y="4321815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7734666" y="480312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7734666" y="5760680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7734666" y="6281106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734666" y="8159303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8861051" y="4128786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권한을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변경할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61051" y="4610093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동향을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61051" y="5567651"/>
            <a:ext cx="3694658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1050" y="6088077"/>
            <a:ext cx="675995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있으며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삭제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숨기</a:t>
            </a:r>
            <a:r>
              <a:rPr lang="ko-KR" alt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기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가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가능합니다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61050" y="796627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공지사항을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2" name="Freeform 22"/>
          <p:cNvSpPr/>
          <p:nvPr/>
        </p:nvSpPr>
        <p:spPr>
          <a:xfrm>
            <a:off x="5688942" y="3163167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5688942" y="3625521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5688942" y="408787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5688942" y="449569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5688942" y="5529503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5688942" y="5973680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5688942" y="7851878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2757" y="1422096"/>
            <a:ext cx="7656418" cy="3796307"/>
          </a:xfrm>
          <a:custGeom>
            <a:avLst/>
            <a:gdLst/>
            <a:ahLst/>
            <a:cxnLst/>
            <a:rect l="l" t="t" r="r" b="b"/>
            <a:pathLst>
              <a:path w="7656418" h="3796307">
                <a:moveTo>
                  <a:pt x="0" y="0"/>
                </a:moveTo>
                <a:lnTo>
                  <a:pt x="7656418" y="0"/>
                </a:lnTo>
                <a:lnTo>
                  <a:pt x="7656418" y="3796307"/>
                </a:lnTo>
                <a:lnTo>
                  <a:pt x="0" y="3796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4815" y="3494140"/>
            <a:ext cx="7013034" cy="3827948"/>
          </a:xfrm>
          <a:custGeom>
            <a:avLst/>
            <a:gdLst/>
            <a:ahLst/>
            <a:cxnLst/>
            <a:rect l="l" t="t" r="r" b="b"/>
            <a:pathLst>
              <a:path w="7013034" h="3827948">
                <a:moveTo>
                  <a:pt x="0" y="0"/>
                </a:moveTo>
                <a:lnTo>
                  <a:pt x="7013034" y="0"/>
                </a:lnTo>
                <a:lnTo>
                  <a:pt x="7013034" y="3827948"/>
                </a:lnTo>
                <a:lnTo>
                  <a:pt x="0" y="382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20808" y="1028700"/>
            <a:ext cx="4040857" cy="5554443"/>
          </a:xfrm>
          <a:custGeom>
            <a:avLst/>
            <a:gdLst/>
            <a:ahLst/>
            <a:cxnLst/>
            <a:rect l="l" t="t" r="r" b="b"/>
            <a:pathLst>
              <a:path w="4040857" h="5554443">
                <a:moveTo>
                  <a:pt x="0" y="0"/>
                </a:moveTo>
                <a:lnTo>
                  <a:pt x="4040857" y="0"/>
                </a:lnTo>
                <a:lnTo>
                  <a:pt x="4040857" y="5554443"/>
                </a:lnTo>
                <a:lnTo>
                  <a:pt x="0" y="555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98830" y="4512458"/>
            <a:ext cx="4060997" cy="4141371"/>
          </a:xfrm>
          <a:custGeom>
            <a:avLst/>
            <a:gdLst/>
            <a:ahLst/>
            <a:cxnLst/>
            <a:rect l="l" t="t" r="r" b="b"/>
            <a:pathLst>
              <a:path w="4060997" h="4141371">
                <a:moveTo>
                  <a:pt x="0" y="0"/>
                </a:moveTo>
                <a:lnTo>
                  <a:pt x="4060997" y="0"/>
                </a:lnTo>
                <a:lnTo>
                  <a:pt x="4060997" y="4141371"/>
                </a:lnTo>
                <a:lnTo>
                  <a:pt x="0" y="414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01576" y="1683986"/>
            <a:ext cx="5292824" cy="2624359"/>
          </a:xfrm>
          <a:custGeom>
            <a:avLst/>
            <a:gdLst/>
            <a:ahLst/>
            <a:cxnLst/>
            <a:rect l="l" t="t" r="r" b="b"/>
            <a:pathLst>
              <a:path w="5292824" h="2624359">
                <a:moveTo>
                  <a:pt x="0" y="0"/>
                </a:moveTo>
                <a:lnTo>
                  <a:pt x="5292825" y="0"/>
                </a:lnTo>
                <a:lnTo>
                  <a:pt x="5292825" y="2624359"/>
                </a:lnTo>
                <a:lnTo>
                  <a:pt x="0" y="262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415" y="5856578"/>
            <a:ext cx="6728611" cy="3336270"/>
          </a:xfrm>
          <a:custGeom>
            <a:avLst/>
            <a:gdLst/>
            <a:ahLst/>
            <a:cxnLst/>
            <a:rect l="l" t="t" r="r" b="b"/>
            <a:pathLst>
              <a:path w="6728611" h="3336270">
                <a:moveTo>
                  <a:pt x="0" y="0"/>
                </a:moveTo>
                <a:lnTo>
                  <a:pt x="6728611" y="0"/>
                </a:lnTo>
                <a:lnTo>
                  <a:pt x="6728611" y="3336270"/>
                </a:lnTo>
                <a:lnTo>
                  <a:pt x="0" y="333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09339" y="6000851"/>
            <a:ext cx="5847933" cy="3191997"/>
          </a:xfrm>
          <a:custGeom>
            <a:avLst/>
            <a:gdLst/>
            <a:ahLst/>
            <a:cxnLst/>
            <a:rect l="l" t="t" r="r" b="b"/>
            <a:pathLst>
              <a:path w="5847933" h="3191997">
                <a:moveTo>
                  <a:pt x="0" y="0"/>
                </a:moveTo>
                <a:lnTo>
                  <a:pt x="5847933" y="0"/>
                </a:lnTo>
                <a:lnTo>
                  <a:pt x="5847933" y="3191997"/>
                </a:lnTo>
                <a:lnTo>
                  <a:pt x="0" y="3191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436" y="-21382"/>
            <a:ext cx="389976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5818" y="1598261"/>
            <a:ext cx="34339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51720" y="3755768"/>
            <a:ext cx="260628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권한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89393" y="8492556"/>
            <a:ext cx="256360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공지사항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733306" y="4065625"/>
            <a:ext cx="256409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분석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53694" y="7558750"/>
            <a:ext cx="20673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03307" y="5370014"/>
            <a:ext cx="24458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87015" y="1908119"/>
            <a:ext cx="22728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69361" y="795338"/>
            <a:ext cx="146923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86584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4338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7" y="0"/>
                </a:lnTo>
                <a:lnTo>
                  <a:pt x="6197437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72537" y="2494952"/>
            <a:ext cx="5531124" cy="5284030"/>
            <a:chOff x="0" y="0"/>
            <a:chExt cx="1585149" cy="1514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70291" y="2494952"/>
            <a:ext cx="5531124" cy="5284030"/>
            <a:chOff x="0" y="0"/>
            <a:chExt cx="1585149" cy="1514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50948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48702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느낀점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79224" y="3578436"/>
            <a:ext cx="4317751" cy="3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진행하면서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시행착오를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겪었지만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그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특히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에러를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해결하고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개선하는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지식을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습득했고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코드에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대한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이해와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흥미가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크게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증가했습니다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얻은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이런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경험들은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저에게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자산이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되었고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프로젝트에서도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결과물을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만들어내는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도움이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될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것입니다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76978" y="3578436"/>
            <a:ext cx="431775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마무리하면서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팀원들과의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협력과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빛을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발했습니다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새로운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아이디어를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제시하고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문제를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해결하는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어려움을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극복하며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성장할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있었던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소중한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경험이었습니다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또한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목표를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달성하는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기쁨을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함께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누릴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뿌듯합니다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프로젝트에도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같은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열정과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노력으로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임하겠습니다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0948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ea typeface="Noto Sans"/>
              </a:rPr>
              <a:t>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48702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  <a:endParaRPr lang="en-US" sz="2000" dirty="0">
              <a:solidFill>
                <a:srgbClr val="000000">
                  <a:alpha val="49804"/>
                </a:srgbClr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27276" y="795338"/>
            <a:ext cx="1373438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05917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0800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04299" y="3002607"/>
            <a:ext cx="5531124" cy="4454560"/>
            <a:chOff x="0" y="0"/>
            <a:chExt cx="1585149" cy="1276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9182" y="3002607"/>
            <a:ext cx="5531124" cy="4454560"/>
            <a:chOff x="0" y="0"/>
            <a:chExt cx="1585149" cy="1276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82709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6" y="0"/>
                </a:lnTo>
                <a:lnTo>
                  <a:pt x="1820866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97593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49132" y="1527916"/>
            <a:ext cx="392256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69861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정다현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84745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82709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Notion: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7593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2709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97593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Web: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71657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6540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86889" y="4399460"/>
            <a:ext cx="3405141" cy="24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5"/>
              </a:rPr>
              <a:t>https://zrr.kr/W2iz</a:t>
            </a:r>
            <a:endParaRPr lang="en-US" sz="1450" u="sng" dirty="0">
              <a:solidFill>
                <a:srgbClr val="000000"/>
              </a:solidFill>
              <a:latin typeface="Noto Sans"/>
              <a:hlinkClick r:id="rId6" tooltip="https://www.notion.so/Hi-I-m-Dahyun-c93fa22701844091a5c31f584e02f0f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14581" y="439095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7" tooltip="https://github.com/kim-sung-sig"/>
              </a:rPr>
              <a:t>https://github.com/kim-sung-sig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9697" y="521983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8"/>
              </a:rPr>
              <a:t>https://github.com/jangdahyun</a:t>
            </a:r>
            <a:endParaRPr lang="en-US" sz="1450" u="sng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88645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>
                <a:solidFill>
                  <a:srgbClr val="000000"/>
                </a:solidFill>
                <a:latin typeface="Noto Sans"/>
              </a:rPr>
              <a:t>wldwld991@naver.com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3528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dirty="0">
                <a:solidFill>
                  <a:srgbClr val="000000"/>
                </a:solidFill>
                <a:latin typeface="Noto Sans"/>
              </a:rPr>
              <a:t>tjdtlr12349@naver.com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14581" y="5219830"/>
            <a:ext cx="3535726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9" tooltip="https://kim-sung-sig.github.io/portfolio/"/>
              </a:rPr>
              <a:t>https://kim-sung-sig.github.io/portfolio/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2147" y="6802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2147" y="7760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5149" y="6802475"/>
            <a:ext cx="29739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뜻정(情)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1801" y="7760475"/>
            <a:ext cx="302724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팀장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), 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김성식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팀원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9800" y="2781300"/>
            <a:ext cx="599915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A5348"/>
                </a:solidFill>
                <a:latin typeface="Noto Serif Bold"/>
                <a:ea typeface="Noto Serif Bold"/>
              </a:rPr>
              <a:t>감사합니다</a:t>
            </a:r>
            <a:r>
              <a:rPr lang="en-US" sz="8000" dirty="0">
                <a:solidFill>
                  <a:srgbClr val="3A5348"/>
                </a:solidFill>
                <a:latin typeface="Noto Serif Bold"/>
                <a:ea typeface="Noto Serif Bold"/>
              </a:rPr>
              <a:t>!!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7820" y="6432628"/>
            <a:ext cx="287415" cy="2094569"/>
            <a:chOff x="0" y="0"/>
            <a:chExt cx="75698" cy="551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98" cy="551656"/>
            </a:xfrm>
            <a:custGeom>
              <a:avLst/>
              <a:gdLst/>
              <a:ahLst/>
              <a:cxnLst/>
              <a:rect l="l" t="t" r="r" b="b"/>
              <a:pathLst>
                <a:path w="75698" h="551656">
                  <a:moveTo>
                    <a:pt x="0" y="0"/>
                  </a:moveTo>
                  <a:lnTo>
                    <a:pt x="75698" y="0"/>
                  </a:lnTo>
                  <a:lnTo>
                    <a:pt x="75698" y="551656"/>
                  </a:lnTo>
                  <a:lnTo>
                    <a:pt x="0" y="551656"/>
                  </a:ln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5698" cy="599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563180" y="1138505"/>
            <a:ext cx="13422137" cy="8009989"/>
            <a:chOff x="0" y="0"/>
            <a:chExt cx="17896181" cy="10679986"/>
          </a:xfrm>
        </p:grpSpPr>
        <p:grpSp>
          <p:nvGrpSpPr>
            <p:cNvPr id="4" name="Group 4"/>
            <p:cNvGrpSpPr/>
            <p:nvPr/>
          </p:nvGrpSpPr>
          <p:grpSpPr>
            <a:xfrm>
              <a:off x="259" y="6353278"/>
              <a:ext cx="7303623" cy="4326708"/>
              <a:chOff x="0" y="-47625"/>
              <a:chExt cx="1195870" cy="708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7340913" cy="6699569"/>
              <a:chOff x="0" y="0"/>
              <a:chExt cx="574334" cy="524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99520" y="7250110"/>
              <a:ext cx="1714711" cy="632726"/>
              <a:chOff x="0" y="0"/>
              <a:chExt cx="280761" cy="103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02664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팀장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1280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정다현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36759" y="8985531"/>
              <a:ext cx="609250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갤러리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</a:t>
              </a: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,자료실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</a:t>
              </a:r>
            </a:p>
            <a:p>
              <a:pPr>
                <a:lnSpc>
                  <a:spcPts val="2871"/>
                </a:lnSpc>
              </a:pP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블로그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207942" y="6644142"/>
              <a:ext cx="7303623" cy="4035844"/>
              <a:chOff x="0" y="0"/>
              <a:chExt cx="1195870" cy="6608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207942" y="0"/>
              <a:ext cx="7340913" cy="6699569"/>
              <a:chOff x="0" y="0"/>
              <a:chExt cx="574334" cy="5241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0807202" y="7250110"/>
              <a:ext cx="1714711" cy="632726"/>
              <a:chOff x="0" y="0"/>
              <a:chExt cx="280761" cy="1036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0910346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978962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김성식</a:t>
              </a:r>
            </a:p>
          </p:txBody>
        </p:sp>
        <p:sp>
          <p:nvSpPr>
            <p:cNvPr id="29" name="TextBox 14"/>
            <p:cNvSpPr txBox="1"/>
            <p:nvPr/>
          </p:nvSpPr>
          <p:spPr>
            <a:xfrm>
              <a:off x="776358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sp>
          <p:nvSpPr>
            <p:cNvPr id="30" name="TextBox 14"/>
            <p:cNvSpPr txBox="1"/>
            <p:nvPr/>
          </p:nvSpPr>
          <p:spPr>
            <a:xfrm>
              <a:off x="11803679" y="8985531"/>
              <a:ext cx="6092502" cy="95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동영상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뉴</a:t>
              </a:r>
              <a:r>
                <a:rPr lang="ko-KR" alt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스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</a:t>
              </a:r>
              <a:b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</a:b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관리자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altLang="ko-KR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sp>
          <p:nvSpPr>
            <p:cNvPr id="31" name="TextBox 14"/>
            <p:cNvSpPr txBox="1"/>
            <p:nvPr/>
          </p:nvSpPr>
          <p:spPr>
            <a:xfrm>
              <a:off x="10943279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팀원 소개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8905" y="982663"/>
            <a:ext cx="13972761" cy="9304337"/>
            <a:chOff x="0" y="0"/>
            <a:chExt cx="3050468" cy="2031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0468" cy="2031280"/>
            </a:xfrm>
            <a:custGeom>
              <a:avLst/>
              <a:gdLst/>
              <a:ahLst/>
              <a:cxnLst/>
              <a:rect l="l" t="t" r="r" b="b"/>
              <a:pathLst>
                <a:path w="3050468" h="2031280">
                  <a:moveTo>
                    <a:pt x="0" y="0"/>
                  </a:moveTo>
                  <a:lnTo>
                    <a:pt x="3050468" y="0"/>
                  </a:lnTo>
                  <a:lnTo>
                    <a:pt x="3050468" y="2031280"/>
                  </a:lnTo>
                  <a:lnTo>
                    <a:pt x="0" y="2031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50468" cy="2078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88905" y="982663"/>
            <a:ext cx="4561294" cy="9304337"/>
            <a:chOff x="0" y="0"/>
            <a:chExt cx="433708" cy="884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708" cy="884697"/>
            </a:xfrm>
            <a:custGeom>
              <a:avLst/>
              <a:gdLst/>
              <a:ahLst/>
              <a:cxnLst/>
              <a:rect l="l" t="t" r="r" b="b"/>
              <a:pathLst>
                <a:path w="433708" h="884697">
                  <a:moveTo>
                    <a:pt x="0" y="0"/>
                  </a:moveTo>
                  <a:lnTo>
                    <a:pt x="433708" y="0"/>
                  </a:lnTo>
                  <a:lnTo>
                    <a:pt x="433708" y="884697"/>
                  </a:lnTo>
                  <a:lnTo>
                    <a:pt x="0" y="884697"/>
                  </a:lnTo>
                  <a:close/>
                </a:path>
              </a:pathLst>
            </a:custGeom>
            <a:blipFill>
              <a:blip r:embed="rId2"/>
              <a:stretch>
                <a:fillRect t="-237" b="-23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50199" y="982663"/>
            <a:ext cx="7836816" cy="6073073"/>
          </a:xfrm>
          <a:custGeom>
            <a:avLst/>
            <a:gdLst/>
            <a:ahLst/>
            <a:cxnLst/>
            <a:rect l="l" t="t" r="r" b="b"/>
            <a:pathLst>
              <a:path w="7836816" h="6073073">
                <a:moveTo>
                  <a:pt x="0" y="0"/>
                </a:moveTo>
                <a:lnTo>
                  <a:pt x="7836815" y="0"/>
                </a:lnTo>
                <a:lnTo>
                  <a:pt x="7836815" y="6073072"/>
                </a:lnTo>
                <a:lnTo>
                  <a:pt x="0" y="607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" t="-1212" b="-12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38710" y="8076953"/>
            <a:ext cx="1081636" cy="1081636"/>
          </a:xfrm>
          <a:custGeom>
            <a:avLst/>
            <a:gdLst/>
            <a:ahLst/>
            <a:cxnLst/>
            <a:rect l="l" t="t" r="r" b="b"/>
            <a:pathLst>
              <a:path w="1081636" h="1081636">
                <a:moveTo>
                  <a:pt x="0" y="0"/>
                </a:moveTo>
                <a:lnTo>
                  <a:pt x="1081636" y="0"/>
                </a:lnTo>
                <a:lnTo>
                  <a:pt x="1081636" y="1081636"/>
                </a:lnTo>
                <a:lnTo>
                  <a:pt x="0" y="108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03473" y="6747282"/>
            <a:ext cx="1152110" cy="1152110"/>
          </a:xfrm>
          <a:custGeom>
            <a:avLst/>
            <a:gdLst/>
            <a:ahLst/>
            <a:cxnLst/>
            <a:rect l="l" t="t" r="r" b="b"/>
            <a:pathLst>
              <a:path w="1152110" h="1152110">
                <a:moveTo>
                  <a:pt x="0" y="0"/>
                </a:moveTo>
                <a:lnTo>
                  <a:pt x="1152110" y="0"/>
                </a:lnTo>
                <a:lnTo>
                  <a:pt x="1152110" y="1152110"/>
                </a:lnTo>
                <a:lnTo>
                  <a:pt x="0" y="11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개요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822" y="2515422"/>
            <a:ext cx="310577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情(뜻 </a:t>
            </a:r>
            <a:r>
              <a:rPr lang="en-US" sz="20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정)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많은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사람들이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만들어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넘치는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블로그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76533" y="1311766"/>
            <a:ext cx="3588905" cy="103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>
                <a:solidFill>
                  <a:srgbClr val="91A5B8"/>
                </a:solidFill>
                <a:ea typeface="Nanum Gothic Bold"/>
              </a:rPr>
              <a:t>정블로그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90" y="4204992"/>
            <a:ext cx="3588905" cy="517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사람들과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소통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나만의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이야기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적어놓고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공유하기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위한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목적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블로그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갤러리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자료실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뉴스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마이페이지를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자신이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쓴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좋아요를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누른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회원들의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메일발송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0346" y="6949333"/>
            <a:ext cx="33361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기간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smtClean="0">
                <a:solidFill>
                  <a:srgbClr val="000000"/>
                </a:solidFill>
                <a:latin typeface="Noto Sans"/>
              </a:rPr>
              <a:t>2024.03.01</a:t>
            </a:r>
            <a:r>
              <a:rPr lang="en-US" sz="2050" dirty="0">
                <a:solidFill>
                  <a:srgbClr val="000000"/>
                </a:solidFill>
                <a:latin typeface="Noto Sans"/>
              </a:rPr>
              <a:t>~ 2024.04.03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6071" y="8243767"/>
            <a:ext cx="3336170" cy="70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인원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000000"/>
                </a:solidFill>
                <a:latin typeface="Noto Sans"/>
                <a:ea typeface="Noto Sans"/>
              </a:rPr>
              <a:t>2명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17458" y="795338"/>
            <a:ext cx="14257227" cy="9491662"/>
          </a:xfrm>
          <a:custGeom>
            <a:avLst/>
            <a:gdLst/>
            <a:ahLst/>
            <a:cxnLst/>
            <a:rect l="l" t="t" r="r" b="b"/>
            <a:pathLst>
              <a:path w="14257227" h="9491662">
                <a:moveTo>
                  <a:pt x="0" y="0"/>
                </a:moveTo>
                <a:lnTo>
                  <a:pt x="14257227" y="0"/>
                </a:lnTo>
                <a:lnTo>
                  <a:pt x="14257227" y="9491662"/>
                </a:lnTo>
                <a:lnTo>
                  <a:pt x="0" y="9491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162" y="1612023"/>
            <a:ext cx="282629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 Bold"/>
              </a:rPr>
              <a:t>기능구조</a:t>
            </a:r>
            <a:endParaRPr lang="en-US" sz="4999" dirty="0">
              <a:solidFill>
                <a:srgbClr val="000000"/>
              </a:solidFill>
              <a:ea typeface="Noto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1435591"/>
            <a:ext cx="18288000" cy="8664572"/>
          </a:xfrm>
          <a:custGeom>
            <a:avLst/>
            <a:gdLst/>
            <a:ahLst/>
            <a:cxnLst/>
            <a:rect l="l" t="t" r="r" b="b"/>
            <a:pathLst>
              <a:path w="18288000" h="8664572">
                <a:moveTo>
                  <a:pt x="0" y="0"/>
                </a:moveTo>
                <a:lnTo>
                  <a:pt x="18288000" y="0"/>
                </a:lnTo>
                <a:lnTo>
                  <a:pt x="18288000" y="8664572"/>
                </a:lnTo>
                <a:lnTo>
                  <a:pt x="0" y="866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" r="-748" b="-9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335" y="1612023"/>
            <a:ext cx="121161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Noto Sans"/>
              </a:rPr>
              <a:t>ERD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8915" y="1937029"/>
            <a:ext cx="667927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  <a:spcBef>
                <a:spcPct val="0"/>
              </a:spcBef>
            </a:pPr>
            <a:r>
              <a:rPr lang="en-US" sz="1650" dirty="0" err="1">
                <a:solidFill>
                  <a:srgbClr val="FFFFFF"/>
                </a:solidFill>
                <a:latin typeface="Noto Sans"/>
                <a:ea typeface="Noto Sans"/>
              </a:rPr>
              <a:t>URL주소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</a:rPr>
              <a:t>   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  <a:hlinkClick r:id="rId3"/>
              </a:rPr>
              <a:t>https://dbdiagram.io/d/660cd24403593b6b61070526</a:t>
            </a:r>
            <a:endParaRPr lang="en-US" sz="1650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2147" y="3864558"/>
            <a:ext cx="1591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게</a:t>
            </a:r>
            <a:r>
              <a:rPr lang="ko-KR" altLang="en-US" sz="2050" dirty="0" smtClean="0">
                <a:solidFill>
                  <a:srgbClr val="FFFFFF"/>
                </a:solidFill>
                <a:ea typeface="Noto Sans"/>
              </a:rPr>
              <a:t>시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1400" y="4524384"/>
            <a:ext cx="12603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ko-KR" altLang="en-US" sz="2050" dirty="0" err="1">
                <a:solidFill>
                  <a:srgbClr val="FFFFFF"/>
                </a:solidFill>
                <a:ea typeface="Noto Sans"/>
              </a:rPr>
              <a:t>댓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글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24600" y="3918412"/>
            <a:ext cx="853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11792" y="4882130"/>
            <a:ext cx="151482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댓글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64118" y="2168441"/>
            <a:ext cx="99223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좋아요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86820" y="7962900"/>
            <a:ext cx="12332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동향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01956" y="5473699"/>
            <a:ext cx="11443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카테고리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40452" y="7200900"/>
            <a:ext cx="9375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방문객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598164" y="3361671"/>
            <a:ext cx="146123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URL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01956" y="1796925"/>
            <a:ext cx="64664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파일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99141" y="2237771"/>
            <a:ext cx="1723036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블로그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갤러리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자료실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19465" y="795338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261648" y="3123766"/>
            <a:ext cx="4877255" cy="487725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0142" r="-20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046384" y="1063496"/>
            <a:ext cx="3455941" cy="3974771"/>
            <a:chOff x="0" y="0"/>
            <a:chExt cx="909992" cy="1046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992" cy="1046607"/>
            </a:xfrm>
            <a:custGeom>
              <a:avLst/>
              <a:gdLst/>
              <a:ahLst/>
              <a:cxnLst/>
              <a:rect l="l" t="t" r="r" b="b"/>
              <a:pathLst>
                <a:path w="909992" h="1046607">
                  <a:moveTo>
                    <a:pt x="0" y="0"/>
                  </a:moveTo>
                  <a:lnTo>
                    <a:pt x="909992" y="0"/>
                  </a:lnTo>
                  <a:lnTo>
                    <a:pt x="909992" y="1046607"/>
                  </a:lnTo>
                  <a:lnTo>
                    <a:pt x="0" y="1046607"/>
                  </a:lnTo>
                  <a:close/>
                </a:path>
              </a:pathLst>
            </a:custGeom>
            <a:blipFill>
              <a:blip r:embed="rId3"/>
              <a:stretch>
                <a:fillRect l="-2870" r="-287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233165" y="5301663"/>
            <a:ext cx="4954391" cy="4619621"/>
            <a:chOff x="0" y="0"/>
            <a:chExt cx="986739" cy="920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6739" cy="920065"/>
            </a:xfrm>
            <a:custGeom>
              <a:avLst/>
              <a:gdLst/>
              <a:ahLst/>
              <a:cxnLst/>
              <a:rect l="l" t="t" r="r" b="b"/>
              <a:pathLst>
                <a:path w="986739" h="920065">
                  <a:moveTo>
                    <a:pt x="0" y="0"/>
                  </a:moveTo>
                  <a:lnTo>
                    <a:pt x="986739" y="0"/>
                  </a:lnTo>
                  <a:lnTo>
                    <a:pt x="986739" y="920065"/>
                  </a:lnTo>
                  <a:lnTo>
                    <a:pt x="0" y="920065"/>
                  </a:lnTo>
                  <a:close/>
                </a:path>
              </a:pathLst>
            </a:custGeom>
            <a:blipFill>
              <a:blip r:embed="rId4"/>
              <a:stretch>
                <a:fillRect l="-33077" r="-3307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207266" y="1384453"/>
            <a:ext cx="5355133" cy="1085500"/>
          </a:xfrm>
          <a:custGeom>
            <a:avLst/>
            <a:gdLst/>
            <a:ahLst/>
            <a:cxnLst/>
            <a:rect l="l" t="t" r="r" b="b"/>
            <a:pathLst>
              <a:path w="5355133" h="1085500">
                <a:moveTo>
                  <a:pt x="0" y="0"/>
                </a:moveTo>
                <a:lnTo>
                  <a:pt x="5355133" y="0"/>
                </a:lnTo>
                <a:lnTo>
                  <a:pt x="5355133" y="1085500"/>
                </a:lnTo>
                <a:lnTo>
                  <a:pt x="0" y="108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5648" y="2363766"/>
            <a:ext cx="29020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DATABASE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5648" y="3753030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5648" y="5278417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LIBRARY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173" y="6823910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FRAMEWORK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648" y="8456612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ETC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64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810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358" y="1452540"/>
            <a:ext cx="497084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"/>
              </a:rPr>
              <a:t>사용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기술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및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도구</a:t>
            </a:r>
            <a:endParaRPr lang="en-US" sz="4999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8699" y="28558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Oracle 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6335" y="42147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HTML , CSS , JavaScript, Thymeleaf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335" y="5846010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JQuery, Axios(Ajax),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335" y="7392236"/>
            <a:ext cx="6325882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Mybatis, Spring boot(3.x),Spring Security,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Bootstrap, Uikit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810" y="9024938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Git, Eclipse(sts-4.21.0.RELEASE)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708830" y="5005453"/>
            <a:ext cx="9883378" cy="5281547"/>
          </a:xfrm>
          <a:custGeom>
            <a:avLst/>
            <a:gdLst/>
            <a:ahLst/>
            <a:cxnLst/>
            <a:rect l="l" t="t" r="r" b="b"/>
            <a:pathLst>
              <a:path w="9883378" h="5281547">
                <a:moveTo>
                  <a:pt x="0" y="0"/>
                </a:moveTo>
                <a:lnTo>
                  <a:pt x="9883379" y="0"/>
                </a:lnTo>
                <a:lnTo>
                  <a:pt x="9883379" y="5281547"/>
                </a:lnTo>
                <a:lnTo>
                  <a:pt x="0" y="528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6" b="-129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3158" y="1875733"/>
            <a:ext cx="8061464" cy="8411267"/>
          </a:xfrm>
          <a:custGeom>
            <a:avLst/>
            <a:gdLst/>
            <a:ahLst/>
            <a:cxnLst/>
            <a:rect l="l" t="t" r="r" b="b"/>
            <a:pathLst>
              <a:path w="8061464" h="8411267">
                <a:moveTo>
                  <a:pt x="0" y="0"/>
                </a:moveTo>
                <a:lnTo>
                  <a:pt x="8061464" y="0"/>
                </a:lnTo>
                <a:lnTo>
                  <a:pt x="8061464" y="8411267"/>
                </a:lnTo>
                <a:lnTo>
                  <a:pt x="0" y="8411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14" r="-6214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232676" y="2050814"/>
            <a:ext cx="409864" cy="6572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288386" y="1591617"/>
            <a:ext cx="426029" cy="357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8708830" y="1924535"/>
            <a:ext cx="9932236" cy="3080917"/>
          </a:xfrm>
          <a:custGeom>
            <a:avLst/>
            <a:gdLst/>
            <a:ahLst/>
            <a:cxnLst/>
            <a:rect l="l" t="t" r="r" b="b"/>
            <a:pathLst>
              <a:path w="9932236" h="3080917">
                <a:moveTo>
                  <a:pt x="0" y="0"/>
                </a:moveTo>
                <a:lnTo>
                  <a:pt x="9932237" y="0"/>
                </a:lnTo>
                <a:lnTo>
                  <a:pt x="9932237" y="3080918"/>
                </a:lnTo>
                <a:lnTo>
                  <a:pt x="0" y="308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68" b="-335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3301" y="1383996"/>
            <a:ext cx="508929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각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게시판별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최신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3개를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보여줍니다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52841" y="-81758"/>
            <a:ext cx="318195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Main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4414" y="1243660"/>
            <a:ext cx="876385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메뉴바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 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8663" y="2050814"/>
            <a:ext cx="6871602" cy="6410267"/>
          </a:xfrm>
          <a:custGeom>
            <a:avLst/>
            <a:gdLst/>
            <a:ahLst/>
            <a:cxnLst/>
            <a:rect l="l" t="t" r="r" b="b"/>
            <a:pathLst>
              <a:path w="6871602" h="6410267">
                <a:moveTo>
                  <a:pt x="0" y="0"/>
                </a:moveTo>
                <a:lnTo>
                  <a:pt x="6871603" y="0"/>
                </a:lnTo>
                <a:lnTo>
                  <a:pt x="6871603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55" t="-1586" r="-49882" b="-25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97937" y="2050814"/>
            <a:ext cx="10434315" cy="6410267"/>
          </a:xfrm>
          <a:custGeom>
            <a:avLst/>
            <a:gdLst/>
            <a:ahLst/>
            <a:cxnLst/>
            <a:rect l="l" t="t" r="r" b="b"/>
            <a:pathLst>
              <a:path w="10434315" h="6410267">
                <a:moveTo>
                  <a:pt x="0" y="0"/>
                </a:moveTo>
                <a:lnTo>
                  <a:pt x="10434315" y="0"/>
                </a:lnTo>
                <a:lnTo>
                  <a:pt x="10434315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64" r="-18106" b="-101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9238" y="-81758"/>
            <a:ext cx="718676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로그인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회원가입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페이지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76600" y="2781300"/>
            <a:ext cx="173315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로그인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29430" y="1538925"/>
            <a:ext cx="201997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회원가입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942</Words>
  <Application>Microsoft Office PowerPoint</Application>
  <PresentationFormat>사용자 지정</PresentationFormat>
  <Paragraphs>254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HY견고딕</vt:lpstr>
      <vt:lpstr>Calibri</vt:lpstr>
      <vt:lpstr>Noto Sans Bold</vt:lpstr>
      <vt:lpstr>Noto Serif Bold</vt:lpstr>
      <vt:lpstr>Arial</vt:lpstr>
      <vt:lpstr>Noto Sans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 그린 깔끔한  회사 소개서 프레젠테이션</dc:title>
  <cp:lastModifiedBy>802-30</cp:lastModifiedBy>
  <cp:revision>8</cp:revision>
  <dcterms:created xsi:type="dcterms:W3CDTF">2006-08-16T00:00:00Z</dcterms:created>
  <dcterms:modified xsi:type="dcterms:W3CDTF">2024-04-04T01:06:39Z</dcterms:modified>
  <dc:identifier>DAGBUhqHLMk</dc:identifier>
</cp:coreProperties>
</file>